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EDE0-5BA8-4C14-92E0-A041045D64EF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00D7-5DBA-476B-AC08-62FEE3F2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198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EDE0-5BA8-4C14-92E0-A041045D64EF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00D7-5DBA-476B-AC08-62FEE3F2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435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EDE0-5BA8-4C14-92E0-A041045D64EF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00D7-5DBA-476B-AC08-62FEE3F2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453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EDE0-5BA8-4C14-92E0-A041045D64EF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00D7-5DBA-476B-AC08-62FEE3F2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995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EDE0-5BA8-4C14-92E0-A041045D64EF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00D7-5DBA-476B-AC08-62FEE3F2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130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EDE0-5BA8-4C14-92E0-A041045D64EF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00D7-5DBA-476B-AC08-62FEE3F2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031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EDE0-5BA8-4C14-92E0-A041045D64EF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00D7-5DBA-476B-AC08-62FEE3F2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554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EDE0-5BA8-4C14-92E0-A041045D64EF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00D7-5DBA-476B-AC08-62FEE3F2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09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EDE0-5BA8-4C14-92E0-A041045D64EF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00D7-5DBA-476B-AC08-62FEE3F2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EDE0-5BA8-4C14-92E0-A041045D64EF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00D7-5DBA-476B-AC08-62FEE3F2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286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8EDE0-5BA8-4C14-92E0-A041045D64EF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700D7-5DBA-476B-AC08-62FEE3F2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914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8EDE0-5BA8-4C14-92E0-A041045D64EF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700D7-5DBA-476B-AC08-62FEE3F20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902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blog.momu.be/wp-content/uploads/2010/07/blackdress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9001"/>
            <a:ext cx="5494663" cy="3639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99731" y="381000"/>
            <a:ext cx="3281191" cy="923330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dk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  <a:latin typeface="Edwardian Script ITC" pitchFamily="66" charset="0"/>
              </a:rPr>
              <a:t>Chanel's Ford</a:t>
            </a:r>
            <a:endParaRPr lang="en-US" sz="5400" dirty="0">
              <a:solidFill>
                <a:schemeClr val="bg1"/>
              </a:solidFill>
              <a:latin typeface="Edwardian Script ITC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834" y="2104564"/>
            <a:ext cx="33445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Edwardian Script ITC" pitchFamily="66" charset="0"/>
              </a:rPr>
              <a:t>October 1, 1926 ,Chanel introduced her “little black dress”</a:t>
            </a:r>
            <a:endParaRPr lang="en-US" sz="2800" dirty="0">
              <a:solidFill>
                <a:schemeClr val="bg1"/>
              </a:solidFill>
              <a:latin typeface="Edwardian Script ITC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97146" y="5410200"/>
            <a:ext cx="61772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Edwardian Script ITC" pitchFamily="66" charset="0"/>
              </a:rPr>
              <a:t>Chanel's inspiration was the mourning black dress that was worn in French villages when their men were deceased. </a:t>
            </a:r>
            <a:endParaRPr lang="en-US" sz="3200" dirty="0">
              <a:solidFill>
                <a:schemeClr val="bg1"/>
              </a:solidFill>
              <a:latin typeface="Edwardian Script ITC" pitchFamily="66" charset="0"/>
            </a:endParaRPr>
          </a:p>
        </p:txBody>
      </p:sp>
      <p:pic>
        <p:nvPicPr>
          <p:cNvPr id="1028" name="Picture 4" descr="http://jolin00.files.wordpress.com/2012/11/coco_chanel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876" y="3193324"/>
            <a:ext cx="1740451" cy="20740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51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34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Bloomsburg University of Pennsylvania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Support Services</dc:creator>
  <cp:lastModifiedBy>Technology Support Services</cp:lastModifiedBy>
  <cp:revision>2</cp:revision>
  <dcterms:created xsi:type="dcterms:W3CDTF">2013-03-13T18:28:44Z</dcterms:created>
  <dcterms:modified xsi:type="dcterms:W3CDTF">2013-04-10T19:00:29Z</dcterms:modified>
</cp:coreProperties>
</file>